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 showGuides="1">
      <p:cViewPr varScale="1">
        <p:scale>
          <a:sx n="85" d="100"/>
          <a:sy n="85" d="100"/>
        </p:scale>
        <p:origin x="9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1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المحاصيل الصناعية 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أ.م.د. روافد هادي العبيدي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371305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فوائد الزيوت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1- مصدر للطاقة </a:t>
            </a:r>
          </a:p>
          <a:p>
            <a:r>
              <a:rPr lang="ar-IQ" dirty="0" smtClean="0"/>
              <a:t>2- مصدر للحوامض الشحمية المهمة للجسم </a:t>
            </a:r>
          </a:p>
          <a:p>
            <a:r>
              <a:rPr lang="ar-IQ" dirty="0" smtClean="0"/>
              <a:t>3- مصدر للفيتامينات الذائبة بالدهون </a:t>
            </a:r>
          </a:p>
          <a:p>
            <a:r>
              <a:rPr lang="ar-IQ" dirty="0" smtClean="0"/>
              <a:t>4- تسيطر وبطريقة غير مباشرة على مستوى الكوليسترول بالدم 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766475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dirty="0" smtClean="0"/>
              <a:t>المحاصيل الصناعية : </a:t>
            </a:r>
            <a:r>
              <a:rPr lang="ar-IQ" sz="2700" dirty="0" smtClean="0"/>
              <a:t>هي المحاصيل التي تزرع لغرض استخدامها او جزء منها كمواد اولية في المجال الصناعي , مثل الزيوت والسكريات والالياف </a:t>
            </a:r>
            <a:endParaRPr lang="ar-IQ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يشمل مصطلح المحاصيل الصناعية على مجموعة كبيرة من المواد ومن اهمها </a:t>
            </a:r>
          </a:p>
          <a:p>
            <a:r>
              <a:rPr lang="ar-IQ" dirty="0" smtClean="0"/>
              <a:t>اولا: المحاصيل الزيتية </a:t>
            </a:r>
          </a:p>
          <a:p>
            <a:r>
              <a:rPr lang="ar-IQ" dirty="0" smtClean="0"/>
              <a:t>هي تلك المحاصيل التي تزرع لاجل الحصول على بذورها التي تحتوي على الزيت ، تعد هذه المحاصيل ذات اهمية كبرى وذلك لكونها مصدر للمادة الخام للزيوت والتي تستخدم في تغذية الانسان او في الصناعات المختلفة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19853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تلعب المحاصيل الصناعية دورا هاما في تطوير الصناعات وذلك بتزويدها بالمواد الخام .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ان المحاصيل الصناعية تعد من الركائز التي يرتكز عليها اقتصاديات كثير من البلدان .</a:t>
            </a:r>
          </a:p>
          <a:p>
            <a:r>
              <a:rPr lang="ar-IQ" dirty="0" smtClean="0"/>
              <a:t>تشمل المحاصيل الصناعية عدة مجاميع من المحاصيل منها : </a:t>
            </a:r>
          </a:p>
          <a:p>
            <a:r>
              <a:rPr lang="ar-IQ" dirty="0" smtClean="0"/>
              <a:t>المحاصيل الزيتية </a:t>
            </a:r>
          </a:p>
          <a:p>
            <a:r>
              <a:rPr lang="ar-IQ" dirty="0" smtClean="0"/>
              <a:t>محاصيل الالياف </a:t>
            </a:r>
          </a:p>
          <a:p>
            <a:r>
              <a:rPr lang="ar-IQ" dirty="0" smtClean="0"/>
              <a:t>المحاصيل السكرية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81672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تقسيم المحاصيل الزيتية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تقسم المحاصيل الزيتية الى </a:t>
            </a:r>
          </a:p>
          <a:p>
            <a:r>
              <a:rPr lang="ar-IQ" dirty="0" smtClean="0"/>
              <a:t>1- التقسيم حسب موسم النمو</a:t>
            </a:r>
          </a:p>
          <a:p>
            <a:r>
              <a:rPr lang="ar-IQ" dirty="0" smtClean="0"/>
              <a:t>2- التقسيم حسب قوام الزيت في الجو الطبيعي </a:t>
            </a:r>
          </a:p>
          <a:p>
            <a:r>
              <a:rPr lang="ar-IQ" dirty="0" smtClean="0"/>
              <a:t>3- التقسيم حسب الاحماض الدهنية السائدة في الزيت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57817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الصفات العامة للزيوت واستخداماتها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1- زيت بذور القطن : هو زيت نصف جاف يستخرج من بذور محصول القطن ويتم الاستخراج بطريقة العصر او الاستخلاص بالمذيبات العضوية ويكون غير مخلوط بشحم او زيت اخر. </a:t>
            </a:r>
          </a:p>
          <a:p>
            <a:r>
              <a:rPr lang="ar-IQ" dirty="0" smtClean="0"/>
              <a:t>وله رائحة وطعم قويين وذو لون بني محمر نتيجة لوجود مواد ملونة استخلصت من بذوره </a:t>
            </a:r>
          </a:p>
          <a:p>
            <a:r>
              <a:rPr lang="ar-IQ" dirty="0" smtClean="0"/>
              <a:t>يستعمل هذا الزيت في صناعة الزيوت النباتية والصابون وهو غير ملائم للاستعمال بشكل مباشر في التغذية الابعد تبيضه وازالة الرائحة منه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540262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2- زيت بذور الكتان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وهو زيت جاف غير مغلي يستخرج من بذور محصول الكتان الناضجة وغير المعاملة كيمياويا وغير مخلوط باي زيت اخر , يتصف باللون الاصفر الغامق وله رائحة مميزة </a:t>
            </a:r>
          </a:p>
          <a:p>
            <a:r>
              <a:rPr lang="ar-IQ" dirty="0" smtClean="0"/>
              <a:t>يستعمل في الاغراض الطبية والصناعية وفي تغذية الانسان وتتوقف جودة الزيت على عدم تشبعه و على  الرقم اليودي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55180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3- زيت بذور السمسم </a:t>
            </a:r>
            <a:br>
              <a:rPr lang="ar-IQ" dirty="0" smtClean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هو زيت نصف جاف غير معامل كيمياويا يستخرج من بذور نبات السمسم ويكون غير مخلوط بزيت اخر  يتصف بالنقاوة والخلو من الشوائب ومن التزنخ .</a:t>
            </a:r>
          </a:p>
          <a:p>
            <a:r>
              <a:rPr lang="ar-IQ" dirty="0" smtClean="0"/>
              <a:t>يختلف اللون من البكهرماني الى الاصفر الباهت ويتحول بعد تكريره الى اللون الاصفر الباهت </a:t>
            </a:r>
          </a:p>
          <a:p>
            <a:r>
              <a:rPr lang="ar-IQ" dirty="0" smtClean="0"/>
              <a:t>يدخل في صناعة الراشي والحلويات , والصابون , و صناعة بعض المبيدات الحشرية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44619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4- زيت فول الصويا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هو زيت جاف الى شبه جاف ، يستخرج من بذور محصول فول الصويا والزيت الجاف منه يكون ذو جودة عالية ولونه اصفر كهرماني يتحول بعد التكرير الى اللون الاصفر الفاتح .</a:t>
            </a:r>
          </a:p>
          <a:p>
            <a:r>
              <a:rPr lang="ar-IQ" dirty="0" smtClean="0"/>
              <a:t>ستعمل في الصناعات الغذائية ويصنف الى زيت منخفض وزيت عالي تيعا لرقمه اليودي ، اذ يستعمل الزيت المرتفع في صناعة الاصباغ ، اما المنخفض فيستعمل في صناعة الزيوت المتجمدة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34538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5- زيت فستق الحقل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هو زيت غير جاف يستخرج من بذور محصول فستق الحقل بطريقة العصر وهو غير معامل كيمياويا ويكون رائق وخالي من الشوائب وذو لون اصفر وطعم ورائحة مميزة . </a:t>
            </a:r>
          </a:p>
          <a:p>
            <a:r>
              <a:rPr lang="ar-IQ" dirty="0" smtClean="0"/>
              <a:t>يستعمل في صناعة الزيوت النباتية المخففة وعمل الصابون وخاصة صابون الحلاقة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5536220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36</TotalTime>
  <Words>461</Words>
  <Application>Microsoft Office PowerPoint</Application>
  <PresentationFormat>Widescreen</PresentationFormat>
  <Paragraphs>39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Corbel</vt:lpstr>
      <vt:lpstr>Tahoma</vt:lpstr>
      <vt:lpstr>Parallax</vt:lpstr>
      <vt:lpstr>المحاصيل الصناعية </vt:lpstr>
      <vt:lpstr>المحاصيل الصناعية : هي المحاصيل التي تزرع لغرض استخدامها او جزء منها كمواد اولية في المجال الصناعي , مثل الزيوت والسكريات والالياف </vt:lpstr>
      <vt:lpstr>تلعب المحاصيل الصناعية دورا هاما في تطوير الصناعات وذلك بتزويدها بالمواد الخام .</vt:lpstr>
      <vt:lpstr>تقسيم المحاصيل الزيتية </vt:lpstr>
      <vt:lpstr>الصفات العامة للزيوت واستخداماتها </vt:lpstr>
      <vt:lpstr>2- زيت بذور الكتان</vt:lpstr>
      <vt:lpstr>3- زيت بذور السمسم  </vt:lpstr>
      <vt:lpstr>4- زيت فول الصويا </vt:lpstr>
      <vt:lpstr>5- زيت فستق الحقل</vt:lpstr>
      <vt:lpstr>فوائد الزيوت </vt:lpstr>
    </vt:vector>
  </TitlesOfParts>
  <Company>SACC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المحاصيل الصناعية</dc:title>
  <dc:creator>Ahmed</dc:creator>
  <cp:lastModifiedBy>Ahmed</cp:lastModifiedBy>
  <cp:revision>5</cp:revision>
  <dcterms:created xsi:type="dcterms:W3CDTF">2022-10-05T20:46:04Z</dcterms:created>
  <dcterms:modified xsi:type="dcterms:W3CDTF">2022-10-05T21:22:19Z</dcterms:modified>
</cp:coreProperties>
</file>